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AE54-28A9-465B-9B4B-84C1AD663317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5E5-C707-4132-8BA8-AFB2C0F5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5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AE54-28A9-465B-9B4B-84C1AD663317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5E5-C707-4132-8BA8-AFB2C0F5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1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AE54-28A9-465B-9B4B-84C1AD663317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5E5-C707-4132-8BA8-AFB2C0F5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AE54-28A9-465B-9B4B-84C1AD663317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5E5-C707-4132-8BA8-AFB2C0F5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AE54-28A9-465B-9B4B-84C1AD663317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5E5-C707-4132-8BA8-AFB2C0F5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3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AE54-28A9-465B-9B4B-84C1AD663317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5E5-C707-4132-8BA8-AFB2C0F5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6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AE54-28A9-465B-9B4B-84C1AD663317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5E5-C707-4132-8BA8-AFB2C0F5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3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AE54-28A9-465B-9B4B-84C1AD663317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5E5-C707-4132-8BA8-AFB2C0F5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4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AE54-28A9-465B-9B4B-84C1AD663317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5E5-C707-4132-8BA8-AFB2C0F5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8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AE54-28A9-465B-9B4B-84C1AD663317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5E5-C707-4132-8BA8-AFB2C0F5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3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AE54-28A9-465B-9B4B-84C1AD663317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5E5-C707-4132-8BA8-AFB2C0F5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2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0AE54-28A9-465B-9B4B-84C1AD663317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955E5-C707-4132-8BA8-AFB2C0F5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2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"/>
            <a:ext cx="11582400" cy="228599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артикуляционной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 для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выработки артикуляционных укладов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с, с', з, з', 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283">
            <a:off x="8303119" y="2610843"/>
            <a:ext cx="3871784" cy="342565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9144000" cy="1943100"/>
          </a:xfrm>
        </p:spPr>
        <p:txBody>
          <a:bodyPr/>
          <a:lstStyle/>
          <a:p>
            <a:r>
              <a:rPr lang="ru-RU" sz="6000" b="1" dirty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Сказка о веселых друзьях</a:t>
            </a:r>
            <a:endParaRPr lang="ru-RU" b="1" dirty="0"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6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2343"/>
            <a:ext cx="10515600" cy="653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3959"/>
            <a:ext cx="10515600" cy="5001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домам друзьям пора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Ох, устала детвора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 утром в детский сад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Таня, Витя рад!!!!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371600" y="849086"/>
            <a:ext cx="489857" cy="58782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821871" y="4637313"/>
            <a:ext cx="794657" cy="522515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6096000" y="4767943"/>
            <a:ext cx="468086" cy="391886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10058400" y="1894114"/>
            <a:ext cx="424543" cy="620486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7543800" y="359229"/>
            <a:ext cx="391886" cy="489857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10058400" y="4637314"/>
            <a:ext cx="424543" cy="522515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6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1.М.А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Полякова Самоучитель по логопедии Универсальное руководство/Марина Полякова.-4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издание-М:Айрис-пресс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2009-208с:ил.-(популярная логопедия)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2.Логопедия :практическое пособие для логопедов , студентов и родителей /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авт-сос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В.И.Руденко.-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6-е-Ростов н/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д:Феникс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2008-287с.-(Мир вашего ребенка)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3.Хватцев М.Е.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Логопедия:работа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дошкольниками: пособие для логопедов и родителей-М аквариум, СПб Дельта, 1996-384с, ил.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Филичева Т.Б., Чиркина Г.В. Психолого-педагогические основы коррекции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ОНР 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возраста// Дефектология - 1985. № 4, с.72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1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Артикуляционное</a:t>
            </a:r>
            <a:r>
              <a:rPr lang="ru-RU" i="1" dirty="0" smtClean="0"/>
              <a:t> упражнение                        «месим тесто»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350" y="1828799"/>
            <a:ext cx="10458450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то утром в воскресенье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захотел печенья.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тесто замесил,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печеньем угостил!!!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951">
            <a:off x="7056263" y="1355858"/>
            <a:ext cx="2187250" cy="48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Артикуляционное упражнение «Блинчик»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Сережка подхватил,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блинами угостил!!!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7922">
            <a:off x="7563418" y="1793166"/>
            <a:ext cx="2865345" cy="4156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34" y="3638237"/>
            <a:ext cx="4466474" cy="25204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4384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Артикуляционное упражнение «Качели»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0" y="1485900"/>
            <a:ext cx="11620500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Угостили всех блинами,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печеньем с пирогами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бегом играть, бегать,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 и скакать,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качелях  вниз и вверх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Ух, какой веселый смех!!!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705">
            <a:off x="6121282" y="1476613"/>
            <a:ext cx="3860042" cy="4959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2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Артикуляционное упражнение             «чистим зубки»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на обед зовет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супчик и компот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Пообедали друзья,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Чистить зубки всем пора!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4238625"/>
            <a:ext cx="7105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Артикуляционное упражнение «Пирожок»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снова во дворе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чудесно детворе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то Вовочка грустит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Невеселый он сидит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грусти, не плачь, дружок,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Съешь ка лучше пирожок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5833">
            <a:off x="5956653" y="2048705"/>
            <a:ext cx="4908630" cy="373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38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Артикуляционное упражнение «киска сердится»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201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друзья, смотрите, близко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забора дремлет киска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Подошла собачка к ней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 поиграть скорей.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Киска сразу рассердилась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забором быстро скрылась.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6" y="2056454"/>
            <a:ext cx="5333017" cy="38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085" y="281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Артикуляционное упражнение                   «Катушка»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9594">
            <a:off x="6657250" y="1231842"/>
            <a:ext cx="3082052" cy="517841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милая Танюшка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Побежала за катушкой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пуговку пришить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красивой самой быть</a:t>
            </a:r>
          </a:p>
        </p:txBody>
      </p:sp>
    </p:spTree>
    <p:extLst>
      <p:ext uri="{BB962C8B-B14F-4D97-AF65-F5344CB8AC3E}">
        <p14:creationId xmlns:p14="http://schemas.microsoft.com/office/powerpoint/2010/main" val="41567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Артикуляционное упражнение «Горка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 горку,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чудесно, посмотри!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601">
            <a:off x="7199134" y="1753577"/>
            <a:ext cx="3709214" cy="44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322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Комплекс артикуляционной гимнастики для выработки артикуляционных укладов звуков с, с', з, з', ц</vt:lpstr>
      <vt:lpstr>Артикуляционное упражнение                        «месим тесто»</vt:lpstr>
      <vt:lpstr>Артикуляционное упражнение «Блинчик»</vt:lpstr>
      <vt:lpstr>Артикуляционное упражнение «Качели»</vt:lpstr>
      <vt:lpstr>Артикуляционное упражнение             «чистим зубки»</vt:lpstr>
      <vt:lpstr>Артикуляционное упражнение «Пирожок»</vt:lpstr>
      <vt:lpstr>Артикуляционное упражнение «киска сердится»</vt:lpstr>
      <vt:lpstr>Артикуляционное упражнение                   «Катушка»</vt:lpstr>
      <vt:lpstr>Артикуляционное упражнение «Горка»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веселых друзьях</dc:title>
  <dc:creator>Анна</dc:creator>
  <cp:lastModifiedBy>Анна</cp:lastModifiedBy>
  <cp:revision>14</cp:revision>
  <dcterms:created xsi:type="dcterms:W3CDTF">2017-02-21T15:21:02Z</dcterms:created>
  <dcterms:modified xsi:type="dcterms:W3CDTF">2017-02-23T16:41:36Z</dcterms:modified>
</cp:coreProperties>
</file>